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output" ContentType="image/jpe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90" r:id="rId3"/>
    <p:sldId id="275" r:id="rId4"/>
    <p:sldId id="257" r:id="rId5"/>
    <p:sldId id="258" r:id="rId6"/>
    <p:sldId id="262" r:id="rId7"/>
    <p:sldId id="259" r:id="rId8"/>
    <p:sldId id="260" r:id="rId9"/>
    <p:sldId id="274" r:id="rId10"/>
    <p:sldId id="261" r:id="rId11"/>
    <p:sldId id="264" r:id="rId12"/>
    <p:sldId id="268" r:id="rId13"/>
    <p:sldId id="267" r:id="rId14"/>
    <p:sldId id="269" r:id="rId15"/>
    <p:sldId id="276" r:id="rId16"/>
    <p:sldId id="282" r:id="rId17"/>
    <p:sldId id="277" r:id="rId18"/>
    <p:sldId id="283" r:id="rId19"/>
    <p:sldId id="279" r:id="rId20"/>
    <p:sldId id="284" r:id="rId21"/>
    <p:sldId id="281" r:id="rId22"/>
    <p:sldId id="285" r:id="rId23"/>
    <p:sldId id="286" r:id="rId24"/>
    <p:sldId id="287" r:id="rId25"/>
    <p:sldId id="288" r:id="rId26"/>
    <p:sldId id="289" r:id="rId27"/>
    <p:sldId id="272" r:id="rId2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88129" autoAdjust="0"/>
  </p:normalViewPr>
  <p:slideViewPr>
    <p:cSldViewPr snapToGrid="0" snapToObjects="1">
      <p:cViewPr varScale="1">
        <p:scale>
          <a:sx n="79" d="100"/>
          <a:sy n="79" d="100"/>
        </p:scale>
        <p:origin x="-7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4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33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3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9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3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outpu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5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gif"/><Relationship Id="rId6" Type="http://schemas.openxmlformats.org/officeDocument/2006/relationships/image" Target="../media/image12.gif"/><Relationship Id="rId7" Type="http://schemas.openxmlformats.org/officeDocument/2006/relationships/image" Target="../media/image13.gif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 Match Maker</a:t>
            </a:r>
            <a:endParaRPr kumimoji="1"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3492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Mesh Parameterization,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partioning</a:t>
            </a:r>
            <a:r>
              <a:rPr kumimoji="1" lang="en-US" altLang="zh-CN" dirty="0" smtClean="0">
                <a:solidFill>
                  <a:schemeClr val="tx1"/>
                </a:solidFill>
              </a:rPr>
              <a:t> and Texture Mapping</a:t>
            </a:r>
          </a:p>
          <a:p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en-US" altLang="zh-CN" dirty="0" err="1" smtClean="0">
                <a:solidFill>
                  <a:schemeClr val="tx1"/>
                </a:solidFill>
              </a:rPr>
              <a:t>Qiao</a:t>
            </a:r>
            <a:r>
              <a:rPr kumimoji="1" lang="en-US" altLang="zh-CN" dirty="0" smtClean="0">
                <a:solidFill>
                  <a:schemeClr val="tx1"/>
                </a:solidFill>
              </a:rPr>
              <a:t> C. 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Chaucey</a:t>
            </a:r>
            <a:r>
              <a:rPr kumimoji="1" lang="en-US" altLang="zh-CN" dirty="0" smtClean="0">
                <a:solidFill>
                  <a:schemeClr val="tx1"/>
                </a:solidFill>
              </a:rPr>
              <a:t> L. Chong G</a:t>
            </a:r>
          </a:p>
          <a:p>
            <a:r>
              <a:rPr kumimoji="1" lang="en-US" altLang="zh-CN" dirty="0" smtClean="0">
                <a:solidFill>
                  <a:schemeClr val="tx1"/>
                </a:solidFill>
              </a:rPr>
              <a:t>Apr 2016, Simon Fraser University</a:t>
            </a:r>
          </a:p>
        </p:txBody>
      </p:sp>
    </p:spTree>
    <p:extLst>
      <p:ext uri="{BB962C8B-B14F-4D97-AF65-F5344CB8AC3E}">
        <p14:creationId xmlns:p14="http://schemas.microsoft.com/office/powerpoint/2010/main" val="273645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164" y="270228"/>
            <a:ext cx="8334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 Match facial regions </a:t>
            </a:r>
          </a:p>
          <a:p>
            <a:r>
              <a:rPr kumimoji="1" lang="en-US" altLang="zh-CN" sz="4000" dirty="0" smtClean="0"/>
              <a:t>         Identify regions- Constraint points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1856154"/>
            <a:ext cx="0" cy="481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1462128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0085" y="1856154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22" name="图片 21" descr="Tiger_fixedpoints.out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13" y="1856154"/>
            <a:ext cx="2518297" cy="2365384"/>
          </a:xfrm>
          <a:prstGeom prst="rect">
            <a:avLst/>
          </a:prstGeom>
        </p:spPr>
      </p:pic>
      <p:pic>
        <p:nvPicPr>
          <p:cNvPr id="23" name="图片 22" descr="QQ20160414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4336733"/>
            <a:ext cx="2332713" cy="2332713"/>
          </a:xfrm>
          <a:prstGeom prst="rect">
            <a:avLst/>
          </a:prstGeom>
        </p:spPr>
      </p:pic>
      <p:pic>
        <p:nvPicPr>
          <p:cNvPr id="24" name="图片 23" descr="tig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55" y="2785567"/>
            <a:ext cx="2738136" cy="27381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5012" y="27134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507920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58555" y="28658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109444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68461" y="39178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1369" y="395331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05930" y="3936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56819" y="39031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04436" y="53378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07217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24942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08995" y="537329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9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3702" y="270228"/>
            <a:ext cx="9009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Construct regions from constraint points</a:t>
            </a:r>
          </a:p>
          <a:p>
            <a:r>
              <a:rPr kumimoji="1" lang="en-US" altLang="zh-CN" sz="4000" dirty="0" smtClean="0"/>
              <a:t>-Triangulation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978114"/>
            <a:ext cx="0" cy="569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-91387" y="1856154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162" y="1699847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14" name="图片 13" descr="QQ20160414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65" y="1691251"/>
            <a:ext cx="2000849" cy="2000849"/>
          </a:xfrm>
          <a:prstGeom prst="rect">
            <a:avLst/>
          </a:prstGeom>
        </p:spPr>
      </p:pic>
      <p:pic>
        <p:nvPicPr>
          <p:cNvPr id="15" name="图片 14" descr="tig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2" y="1593667"/>
            <a:ext cx="2150308" cy="2150308"/>
          </a:xfrm>
          <a:prstGeom prst="rect">
            <a:avLst/>
          </a:prstGeom>
        </p:spPr>
      </p:pic>
      <p:pic>
        <p:nvPicPr>
          <p:cNvPr id="19" name="图片 18" descr="ti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25" y="3941640"/>
            <a:ext cx="2727806" cy="2727806"/>
          </a:xfrm>
          <a:prstGeom prst="rect">
            <a:avLst/>
          </a:prstGeom>
        </p:spPr>
      </p:pic>
      <p:pic>
        <p:nvPicPr>
          <p:cNvPr id="6" name="图片 5" descr="QQ20160414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6" y="3941640"/>
            <a:ext cx="266483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1" y="1785669"/>
            <a:ext cx="2664832" cy="2670600"/>
          </a:xfrm>
          <a:prstGeom prst="rect">
            <a:avLst/>
          </a:prstGeom>
        </p:spPr>
      </p:pic>
      <p:pic>
        <p:nvPicPr>
          <p:cNvPr id="15" name="图片 14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62" y="1552229"/>
            <a:ext cx="2996114" cy="29961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0930" y="270228"/>
            <a:ext cx="8660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Adding constraints to mapping process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786915" y="1349336"/>
            <a:ext cx="0" cy="2944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175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417695" y="3394508"/>
            <a:ext cx="43091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88844" y="3120969"/>
            <a:ext cx="4376615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31609" y="4585521"/>
            <a:ext cx="3617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 </a:t>
            </a:r>
            <a:r>
              <a:rPr kumimoji="1" lang="en-US" altLang="zh-CN" sz="2800" dirty="0" err="1" smtClean="0"/>
              <a:t>Tutte</a:t>
            </a:r>
            <a:r>
              <a:rPr kumimoji="1" lang="en-US" altLang="zh-CN" sz="2800" dirty="0" smtClean="0"/>
              <a:t> embedding, we “stuff” human’s face vertices into tiger’s corresponding face regions</a:t>
            </a:r>
            <a:endParaRPr kumimoji="1" lang="zh-CN" altLang="en-US" sz="2800" dirty="0"/>
          </a:p>
        </p:txBody>
      </p:sp>
      <p:pic>
        <p:nvPicPr>
          <p:cNvPr id="6" name="图片 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52" y="4518164"/>
            <a:ext cx="2344090" cy="23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25" y="2295920"/>
            <a:ext cx="2407139" cy="24027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728" y="484664"/>
            <a:ext cx="511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2120581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4728" y="2887410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844927" y="2887411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4" y="1344854"/>
            <a:ext cx="1902298" cy="19022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2037" y="5007526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80" y="5733033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" y="3528654"/>
            <a:ext cx="1971322" cy="1967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3344126" y="2295920"/>
            <a:ext cx="2407139" cy="24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448590" y="37143"/>
            <a:ext cx="3235569" cy="1414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Result 1</a:t>
            </a:r>
          </a:p>
          <a:p>
            <a:r>
              <a:rPr kumimoji="1" lang="en-US" altLang="zh-CN" dirty="0" smtClean="0"/>
              <a:t>Direct mapping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385" y="5660627"/>
            <a:ext cx="40057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Eyes &amp; nose are in place</a:t>
            </a:r>
          </a:p>
          <a:p>
            <a:r>
              <a:rPr kumimoji="1" lang="en-US" altLang="zh-CN" sz="2400" dirty="0" smtClean="0"/>
              <a:t>Cons: Distorted (</a:t>
            </a:r>
            <a:r>
              <a:rPr kumimoji="1" lang="en-US" altLang="zh-CN" sz="2400" dirty="0" err="1" smtClean="0"/>
              <a:t>Tutte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Embedding’s fault)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34" y="1640948"/>
            <a:ext cx="3365834" cy="4165220"/>
          </a:xfrm>
          <a:prstGeom prst="rect">
            <a:avLst/>
          </a:prstGeom>
        </p:spPr>
      </p:pic>
      <p:pic>
        <p:nvPicPr>
          <p:cNvPr id="6" name="图片 5" descr="giph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1618204"/>
            <a:ext cx="3384213" cy="41879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585" y="417789"/>
            <a:ext cx="3485013" cy="136029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Result 2</a:t>
            </a:r>
            <a:br>
              <a:rPr kumimoji="1" lang="en-US" altLang="zh-CN" dirty="0" smtClean="0"/>
            </a:br>
            <a:r>
              <a:rPr kumimoji="1" lang="en-US" altLang="zh-CN" dirty="0" smtClean="0"/>
              <a:t>Constrained mapping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56534" y="5622775"/>
            <a:ext cx="3986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Smooth</a:t>
            </a:r>
          </a:p>
          <a:p>
            <a:r>
              <a:rPr kumimoji="1" lang="en-US" altLang="zh-CN" sz="2400" dirty="0" smtClean="0"/>
              <a:t>Cons: Eyes &amp; nose not in place</a:t>
            </a:r>
            <a:endParaRPr kumimoji="1" lang="zh-CN" altLang="en-US" sz="2400" dirty="0"/>
          </a:p>
        </p:txBody>
      </p:sp>
      <p:pic>
        <p:nvPicPr>
          <p:cNvPr id="11" name="图片 10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91" y="2463643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Tutte</a:t>
            </a:r>
            <a:r>
              <a:rPr kumimoji="1" lang="en-US" altLang="zh-CN" sz="4000" dirty="0">
                <a:solidFill>
                  <a:srgbClr val="FF0000"/>
                </a:solidFill>
              </a:rPr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85046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0508" y="4830959"/>
            <a:ext cx="51296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Known Value: </a:t>
            </a:r>
          </a:p>
          <a:p>
            <a:r>
              <a:rPr kumimoji="1" lang="en-US" altLang="zh-CN" dirty="0" smtClean="0"/>
              <a:t>1. Identity matrix</a:t>
            </a:r>
            <a:r>
              <a:rPr kumimoji="1" lang="en-US" altLang="zh-CN" sz="2800" dirty="0" smtClean="0"/>
              <a:t> </a:t>
            </a:r>
            <a:r>
              <a:rPr kumimoji="1" lang="en-US" altLang="zh-CN" sz="2800" b="1" dirty="0" smtClean="0"/>
              <a:t>I</a:t>
            </a:r>
            <a:endParaRPr kumimoji="1" lang="en-US" altLang="zh-CN" sz="2800" dirty="0" smtClean="0"/>
          </a:p>
          <a:p>
            <a:r>
              <a:rPr kumimoji="1" lang="en-US" altLang="zh-CN" dirty="0" smtClean="0"/>
              <a:t>2. Connectivity </a:t>
            </a:r>
            <a:r>
              <a:rPr kumimoji="1" lang="en-US" altLang="zh-CN" sz="3200" dirty="0" err="1" smtClean="0"/>
              <a:t>C</a:t>
            </a:r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and </a:t>
            </a:r>
            <a:r>
              <a:rPr kumimoji="1" lang="en-US" altLang="zh-CN" sz="3200" dirty="0" err="1" smtClean="0"/>
              <a:t>C</a:t>
            </a:r>
            <a:r>
              <a:rPr kumimoji="1" lang="en-US" altLang="zh-CN" dirty="0" err="1" smtClean="0"/>
              <a:t>out</a:t>
            </a:r>
            <a:r>
              <a:rPr kumimoji="1" lang="en-US" altLang="zh-CN" dirty="0" smtClean="0"/>
              <a:t> (similar to adjacency matrix of a graph)</a:t>
            </a:r>
          </a:p>
          <a:p>
            <a:r>
              <a:rPr kumimoji="1" lang="en-US" altLang="zh-CN" dirty="0" smtClean="0"/>
              <a:t>3. Manually-specified convex boundary points </a:t>
            </a:r>
            <a:r>
              <a:rPr kumimoji="1" lang="en-US" altLang="zh-CN" sz="2400" b="1" dirty="0" err="1" smtClean="0"/>
              <a:t>X</a:t>
            </a:r>
            <a:r>
              <a:rPr kumimoji="1" lang="en-US" altLang="zh-CN" dirty="0" err="1" smtClean="0"/>
              <a:t>ext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7" name="图片 6" descr="QQ20160415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997212"/>
            <a:ext cx="6616700" cy="622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87777" y="466168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(Richard Zhang)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81122" y="4846348"/>
            <a:ext cx="17328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Unknown Value:</a:t>
            </a:r>
          </a:p>
          <a:p>
            <a:r>
              <a:rPr kumimoji="1" lang="en-US" altLang="zh-CN" sz="2400" b="1" dirty="0" err="1" smtClean="0"/>
              <a:t>X</a:t>
            </a:r>
            <a:r>
              <a:rPr kumimoji="1" lang="en-US" altLang="zh-CN" dirty="0" err="1" smtClean="0"/>
              <a:t>int</a:t>
            </a:r>
            <a:endParaRPr kumimoji="1" lang="zh-CN" altLang="en-US" b="1" dirty="0"/>
          </a:p>
        </p:txBody>
      </p:sp>
      <p:pic>
        <p:nvPicPr>
          <p:cNvPr id="11" name="图片 10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09" y="1164660"/>
            <a:ext cx="2229514" cy="2733121"/>
          </a:xfrm>
          <a:prstGeom prst="rect">
            <a:avLst/>
          </a:prstGeom>
        </p:spPr>
      </p:pic>
      <p:pic>
        <p:nvPicPr>
          <p:cNvPr id="12" name="图片 11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10" y="1417638"/>
            <a:ext cx="2393754" cy="239375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04523" y="1879469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101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Triangualtion</a:t>
            </a:r>
            <a:endParaRPr kumimoji="1" lang="en-US" altLang="zh-CN" sz="4000" dirty="0">
              <a:solidFill>
                <a:srgbClr val="FF0000"/>
              </a:solidFill>
            </a:endParaRP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38567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993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Floodfill</a:t>
            </a:r>
            <a:r>
              <a:rPr kumimoji="1" lang="en-US" altLang="zh-CN" sz="4000" dirty="0">
                <a:solidFill>
                  <a:srgbClr val="FF0000"/>
                </a:solidFill>
              </a:rPr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356594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6600" y="178185"/>
            <a:ext cx="817403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Acknowledgement</a:t>
            </a:r>
          </a:p>
          <a:p>
            <a:endParaRPr kumimoji="1" lang="en-US" altLang="zh-CN" dirty="0" smtClean="0"/>
          </a:p>
          <a:p>
            <a:r>
              <a:rPr kumimoji="1" lang="en-US" altLang="zh-CN" b="1" dirty="0" smtClean="0"/>
              <a:t>Director: Richard Zhang, Computing Science Department of Simon Fraser University</a:t>
            </a:r>
          </a:p>
          <a:p>
            <a:endParaRPr kumimoji="1" lang="en-US" altLang="zh-CN" dirty="0" smtClean="0"/>
          </a:p>
          <a:p>
            <a:r>
              <a:rPr lang="en-US" altLang="zh-CN" b="1" dirty="0"/>
              <a:t>Matchmaker: Constructing Constrained Texture Maps</a:t>
            </a:r>
          </a:p>
          <a:p>
            <a:r>
              <a:rPr lang="en-US" altLang="zh-CN" dirty="0" err="1"/>
              <a:t>Vladislav</a:t>
            </a:r>
            <a:r>
              <a:rPr lang="en-US" altLang="zh-CN" dirty="0"/>
              <a:t> </a:t>
            </a:r>
            <a:r>
              <a:rPr lang="en-US" altLang="zh-CN" dirty="0" err="1"/>
              <a:t>Kraevoy</a:t>
            </a:r>
            <a:r>
              <a:rPr lang="en-US" altLang="zh-CN" dirty="0"/>
              <a:t> </a:t>
            </a:r>
            <a:r>
              <a:rPr lang="en-US" altLang="zh-CN" dirty="0" err="1"/>
              <a:t>Alla</a:t>
            </a:r>
            <a:r>
              <a:rPr lang="en-US" altLang="zh-CN" dirty="0"/>
              <a:t> </a:t>
            </a:r>
            <a:r>
              <a:rPr lang="en-US" altLang="zh-CN" dirty="0" err="1"/>
              <a:t>Sheffer</a:t>
            </a:r>
            <a:r>
              <a:rPr lang="en-US" altLang="zh-CN" dirty="0"/>
              <a:t> Craig </a:t>
            </a:r>
            <a:r>
              <a:rPr lang="en-US" altLang="zh-CN" dirty="0" err="1"/>
              <a:t>Gotsman</a:t>
            </a:r>
            <a:endParaRPr lang="en-US" altLang="zh-CN" dirty="0"/>
          </a:p>
          <a:p>
            <a:r>
              <a:rPr lang="en-US" altLang="zh-CN" dirty="0" smtClean="0"/>
              <a:t>Computer </a:t>
            </a:r>
            <a:r>
              <a:rPr lang="en-US" altLang="zh-CN" dirty="0"/>
              <a:t>Science Department, </a:t>
            </a:r>
            <a:r>
              <a:rPr lang="en-US" altLang="zh-CN" dirty="0" err="1"/>
              <a:t>Technion</a:t>
            </a:r>
            <a:r>
              <a:rPr lang="en-US" altLang="zh-CN" dirty="0"/>
              <a:t>-Israel Institute of Technology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20" y="2575030"/>
            <a:ext cx="5961596" cy="3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53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26274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504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96" y="286533"/>
            <a:ext cx="80286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/>
              <a:t>3.</a:t>
            </a:r>
            <a:r>
              <a:rPr kumimoji="1" lang="en-US" altLang="zh-CN" sz="4400" dirty="0" smtClean="0"/>
              <a:t>Optimization</a:t>
            </a:r>
          </a:p>
          <a:p>
            <a:r>
              <a:rPr kumimoji="1" lang="en-US" altLang="zh-CN" sz="4400" dirty="0">
                <a:solidFill>
                  <a:srgbClr val="FF0000"/>
                </a:solidFill>
              </a:rPr>
              <a:t> </a:t>
            </a:r>
            <a:r>
              <a:rPr kumimoji="1" lang="en-US" altLang="zh-CN" sz="4400" dirty="0" smtClean="0">
                <a:solidFill>
                  <a:srgbClr val="FF0000"/>
                </a:solidFill>
              </a:rPr>
              <a:t>   - </a:t>
            </a:r>
            <a:r>
              <a:rPr kumimoji="1" lang="en-US" altLang="zh-CN" sz="4400" dirty="0">
                <a:solidFill>
                  <a:srgbClr val="FF0000"/>
                </a:solidFill>
              </a:rPr>
              <a:t>Optimizations we </a:t>
            </a:r>
            <a:r>
              <a:rPr kumimoji="1" lang="en-US" altLang="zh-CN" sz="4400" dirty="0" smtClean="0">
                <a:solidFill>
                  <a:srgbClr val="FF0000"/>
                </a:solidFill>
              </a:rPr>
              <a:t>did (original)</a:t>
            </a:r>
            <a:endParaRPr kumimoji="1" lang="en-US" altLang="zh-CN" sz="4400" dirty="0">
              <a:solidFill>
                <a:srgbClr val="FF0000"/>
              </a:solidFill>
            </a:endParaRPr>
          </a:p>
          <a:p>
            <a:r>
              <a:rPr kumimoji="1" lang="en-US" altLang="zh-CN" sz="4400" dirty="0"/>
              <a:t>    - Possible </a:t>
            </a:r>
            <a:r>
              <a:rPr kumimoji="1" lang="en-US" altLang="zh-CN" sz="4400" dirty="0" err="1"/>
              <a:t>Futural</a:t>
            </a:r>
            <a:r>
              <a:rPr kumimoji="1" lang="en-US" altLang="zh-CN" sz="4400" dirty="0"/>
              <a:t>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63271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72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96" y="286533"/>
            <a:ext cx="80286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/>
              <a:t>3.</a:t>
            </a:r>
            <a:r>
              <a:rPr kumimoji="1" lang="en-US" altLang="zh-CN" sz="4400" dirty="0" smtClean="0"/>
              <a:t>Optimization</a:t>
            </a:r>
          </a:p>
          <a:p>
            <a:r>
              <a:rPr kumimoji="1" lang="en-US" altLang="zh-CN" sz="4400" dirty="0"/>
              <a:t> </a:t>
            </a:r>
            <a:r>
              <a:rPr kumimoji="1" lang="en-US" altLang="zh-CN" sz="4400" dirty="0" smtClean="0"/>
              <a:t>   - </a:t>
            </a:r>
            <a:r>
              <a:rPr kumimoji="1" lang="en-US" altLang="zh-CN" sz="4400" dirty="0"/>
              <a:t>Optimizations we </a:t>
            </a:r>
            <a:r>
              <a:rPr kumimoji="1" lang="en-US" altLang="zh-CN" sz="4400" dirty="0" smtClean="0"/>
              <a:t>did (original)</a:t>
            </a:r>
            <a:endParaRPr kumimoji="1" lang="en-US" altLang="zh-CN" sz="4400" dirty="0"/>
          </a:p>
          <a:p>
            <a:r>
              <a:rPr kumimoji="1" lang="en-US" altLang="zh-CN" sz="4400" dirty="0">
                <a:solidFill>
                  <a:srgbClr val="FF0000"/>
                </a:solidFill>
              </a:rPr>
              <a:t>    - Possible </a:t>
            </a:r>
            <a:r>
              <a:rPr kumimoji="1" lang="en-US" altLang="zh-CN" sz="4400" dirty="0" err="1">
                <a:solidFill>
                  <a:srgbClr val="FF0000"/>
                </a:solidFill>
              </a:rPr>
              <a:t>Futural</a:t>
            </a:r>
            <a:r>
              <a:rPr kumimoji="1" lang="en-US" altLang="zh-CN" sz="4400" dirty="0">
                <a:solidFill>
                  <a:srgbClr val="FF0000"/>
                </a:solidFill>
              </a:rPr>
              <a:t>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10779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 </a:t>
            </a:r>
            <a:r>
              <a:rPr kumimoji="1" lang="en-US" altLang="zh-CN" dirty="0"/>
              <a:t>Possible </a:t>
            </a:r>
            <a:r>
              <a:rPr kumimoji="1" lang="en-US" altLang="zh-CN" dirty="0" err="1"/>
              <a:t>Futural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Optimizations - Smoothing</a:t>
            </a:r>
            <a:endParaRPr kumimoji="1" lang="zh-CN" altLang="en-US" dirty="0"/>
          </a:p>
        </p:txBody>
      </p:sp>
      <p:pic>
        <p:nvPicPr>
          <p:cNvPr id="4" name="图片 3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2237641"/>
            <a:ext cx="3384213" cy="41879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77658" y="3953665"/>
            <a:ext cx="430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How to get rid of the distortion?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0" y="1908809"/>
            <a:ext cx="408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Result of constrained mapping</a:t>
            </a:r>
            <a:endParaRPr kumimoji="1"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389120" y="1924884"/>
            <a:ext cx="383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What causes the  distortion?</a:t>
            </a:r>
            <a:endParaRPr kumimoji="1"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380857" y="2555926"/>
            <a:ext cx="472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only keeps two characteristics</a:t>
            </a:r>
          </a:p>
          <a:p>
            <a:r>
              <a:rPr kumimoji="1" lang="en-US" altLang="zh-CN" dirty="0" smtClean="0"/>
              <a:t>of the original mesh: 1. connectivity 2. boundary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389120" y="3218332"/>
            <a:ext cx="469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The relative positions of the original vertices are </a:t>
            </a:r>
          </a:p>
          <a:p>
            <a:r>
              <a:rPr kumimoji="1" lang="en-US" altLang="zh-CN" dirty="0" smtClean="0"/>
              <a:t>scrambled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22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6493" y="240205"/>
            <a:ext cx="3697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Task Distribution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447138" y="1155880"/>
            <a:ext cx="680456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Qiao</a:t>
            </a:r>
            <a:r>
              <a:rPr kumimoji="1" lang="en-US" altLang="zh-CN" dirty="0" smtClean="0"/>
              <a:t> C.</a:t>
            </a:r>
          </a:p>
          <a:p>
            <a:r>
              <a:rPr kumimoji="1" lang="en-US" altLang="zh-CN" dirty="0" smtClean="0"/>
              <a:t>       - Convert 3D model to .</a:t>
            </a:r>
            <a:r>
              <a:rPr kumimoji="1" lang="en-US" altLang="zh-CN" dirty="0" err="1" smtClean="0"/>
              <a:t>smf</a:t>
            </a:r>
            <a:r>
              <a:rPr kumimoji="1" lang="en-US" altLang="zh-CN" dirty="0" smtClean="0"/>
              <a:t> format</a:t>
            </a:r>
          </a:p>
          <a:p>
            <a:r>
              <a:rPr kumimoji="1" lang="en-US" altLang="zh-CN" dirty="0" smtClean="0"/>
              <a:t>       - Extract face from 3D model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1 (from 3D to 2D)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Virtual bounding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Provide constraint points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2 (“stuff” vertices into tiger’s face)</a:t>
            </a:r>
          </a:p>
          <a:p>
            <a:r>
              <a:rPr kumimoji="1" lang="en-US" altLang="zh-CN" dirty="0" smtClean="0"/>
              <a:t>       - Idea of using </a:t>
            </a:r>
            <a:r>
              <a:rPr kumimoji="1" lang="en-US" altLang="zh-CN" dirty="0" err="1" smtClean="0"/>
              <a:t>floodfilling</a:t>
            </a:r>
            <a:r>
              <a:rPr kumimoji="1" lang="en-US" altLang="zh-CN" dirty="0" smtClean="0"/>
              <a:t> to construct face regions</a:t>
            </a:r>
          </a:p>
          <a:p>
            <a:r>
              <a:rPr kumimoji="1" lang="en-US" altLang="zh-CN" dirty="0" smtClean="0"/>
              <a:t>Chauncey L.</a:t>
            </a:r>
          </a:p>
          <a:p>
            <a:r>
              <a:rPr kumimoji="1" lang="en-US" altLang="zh-CN" dirty="0" smtClean="0"/>
              <a:t>Chong 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4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5323" y="668462"/>
            <a:ext cx="6352420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/>
              <a:t>Outline</a:t>
            </a:r>
          </a:p>
          <a:p>
            <a:pPr marL="342900" indent="-342900">
              <a:buAutoNum type="arabicPeriod"/>
            </a:pPr>
            <a:r>
              <a:rPr kumimoji="1" lang="en-US" altLang="zh-CN" sz="3200" dirty="0" smtClean="0"/>
              <a:t>Project Overview and Work Flow</a:t>
            </a:r>
          </a:p>
          <a:p>
            <a:r>
              <a:rPr kumimoji="1" lang="en-US" altLang="zh-CN" sz="3200" dirty="0" smtClean="0"/>
              <a:t>    - Two methods of texture mapping</a:t>
            </a:r>
          </a:p>
          <a:p>
            <a:r>
              <a:rPr kumimoji="1" lang="en-US" altLang="zh-CN" sz="3200" dirty="0" smtClean="0"/>
              <a:t>2.Some interesting algorithms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Tutte</a:t>
            </a:r>
            <a:r>
              <a:rPr kumimoji="1" lang="en-US" altLang="zh-CN" sz="3200" dirty="0" smtClean="0"/>
              <a:t> Embedding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Triangualtion</a:t>
            </a:r>
            <a:endParaRPr kumimoji="1" lang="en-US" altLang="zh-CN" sz="3200" dirty="0" smtClean="0"/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Floodfill</a:t>
            </a: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(original)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Texture Mapping</a:t>
            </a:r>
          </a:p>
          <a:p>
            <a:r>
              <a:rPr kumimoji="1" lang="en-US" altLang="zh-CN" sz="3200" dirty="0" smtClean="0"/>
              <a:t>3.Optimization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Optimizations we did (original)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Possible </a:t>
            </a:r>
            <a:r>
              <a:rPr kumimoji="1" lang="en-US" altLang="zh-CN" sz="3200" dirty="0" err="1" smtClean="0"/>
              <a:t>Futural</a:t>
            </a:r>
            <a:r>
              <a:rPr kumimoji="1" lang="en-US" altLang="zh-CN" sz="3200" dirty="0" smtClean="0"/>
              <a:t> Optimizations</a:t>
            </a:r>
          </a:p>
          <a:p>
            <a:r>
              <a:rPr kumimoji="1" lang="en-US" altLang="zh-CN" sz="3200" dirty="0" smtClean="0"/>
              <a:t>4.A Demo</a:t>
            </a:r>
          </a:p>
          <a:p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209487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216" y="1181262"/>
            <a:ext cx="3216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Intuition?</a:t>
            </a:r>
            <a:endParaRPr kumimoji="1" lang="zh-CN" altLang="en-US" sz="6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294612" y="1410513"/>
            <a:ext cx="555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Map 2D image on 3D face</a:t>
            </a:r>
            <a:endParaRPr kumimoji="1" lang="zh-CN" altLang="en-US" sz="4000" dirty="0"/>
          </a:p>
        </p:txBody>
      </p:sp>
      <p:pic>
        <p:nvPicPr>
          <p:cNvPr id="3" name="图片 2" descr="QQ20160415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9" y="2720288"/>
            <a:ext cx="3509942" cy="2969311"/>
          </a:xfrm>
          <a:prstGeom prst="rect">
            <a:avLst/>
          </a:prstGeom>
        </p:spPr>
      </p:pic>
      <p:pic>
        <p:nvPicPr>
          <p:cNvPr id="4" name="图片 3" descr="QQ20160415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83" y="2720288"/>
            <a:ext cx="3698068" cy="2816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216" y="153480"/>
            <a:ext cx="82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Project Overview and Work Flow ----------------------------------------------------------------------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3793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20160414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9" y="3614615"/>
            <a:ext cx="2541613" cy="3115718"/>
          </a:xfrm>
          <a:prstGeom prst="rect">
            <a:avLst/>
          </a:prstGeom>
        </p:spPr>
      </p:pic>
      <p:pic>
        <p:nvPicPr>
          <p:cNvPr id="9" name="图片 8" descr="Apr-14-2016 16-55-0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6" y="606361"/>
            <a:ext cx="2461846" cy="25695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4462" y="324528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1.Modeling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7077" y="3544530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 Extract face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94781" y="6402045"/>
            <a:ext cx="888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3.Tutte Embedding.(flatten) We only reset every vertices’ coordinates</a:t>
            </a:r>
            <a:endParaRPr kumimoji="1" lang="zh-CN" altLang="en-US" sz="2400" dirty="0"/>
          </a:p>
        </p:txBody>
      </p:sp>
      <p:pic>
        <p:nvPicPr>
          <p:cNvPr id="15" name="图片 14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4006195"/>
            <a:ext cx="2393754" cy="23937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01908" y="0"/>
            <a:ext cx="3261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Pre-processing</a:t>
            </a:r>
            <a:endParaRPr kumimoji="1" lang="zh-CN" altLang="en-US" sz="4000" dirty="0"/>
          </a:p>
        </p:txBody>
      </p:sp>
      <p:pic>
        <p:nvPicPr>
          <p:cNvPr id="3" name="图片 2" descr="Apr-15-2016 11-11-2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64" y="742353"/>
            <a:ext cx="2295299" cy="28021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78848" y="4629402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3929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QQ20160414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7" y="3050559"/>
            <a:ext cx="1437651" cy="14376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076" y="390770"/>
            <a:ext cx="52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6" y="2361084"/>
            <a:ext cx="1418084" cy="14180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922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7127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0" name="图片 9" descr="QQ20160414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53" y="2487878"/>
            <a:ext cx="2297240" cy="281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12460" y="1589723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Method 1 – Direct Mapping</a:t>
            </a:r>
            <a:endParaRPr kumimoji="1" lang="zh-CN" altLang="en-US" sz="3600" dirty="0"/>
          </a:p>
        </p:txBody>
      </p:sp>
      <p:pic>
        <p:nvPicPr>
          <p:cNvPr id="14" name="图片 13" descr="QQ20160414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6" y="3960876"/>
            <a:ext cx="1437651" cy="14376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78352" y="5091884"/>
            <a:ext cx="41251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Index mapping</a:t>
            </a:r>
          </a:p>
          <a:p>
            <a:r>
              <a:rPr kumimoji="1" lang="en-US" altLang="zh-CN" sz="2800" dirty="0" smtClean="0"/>
              <a:t>(because we preserved the</a:t>
            </a:r>
          </a:p>
          <a:p>
            <a:r>
              <a:rPr kumimoji="1" lang="en-US" altLang="zh-CN" sz="2800" dirty="0" smtClean="0"/>
              <a:t>indices)</a:t>
            </a:r>
            <a:endParaRPr kumimoji="1"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61590" y="5398527"/>
            <a:ext cx="316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Coordinate mapping</a:t>
            </a:r>
            <a:endParaRPr kumimoji="1" lang="zh-CN" altLang="en-US" sz="2800" dirty="0"/>
          </a:p>
        </p:txBody>
      </p:sp>
      <p:pic>
        <p:nvPicPr>
          <p:cNvPr id="15" name="图片 14" descr="Captain.bmp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7" y="3070126"/>
            <a:ext cx="1418084" cy="141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0" y="1177626"/>
            <a:ext cx="1871534" cy="1871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41" y="1177626"/>
            <a:ext cx="1542738" cy="21133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1177626"/>
            <a:ext cx="2407139" cy="24071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56975" y="220578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Result 1 – Direct Mapping</a:t>
            </a:r>
            <a:endParaRPr kumimoji="1" lang="zh-CN" alt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2" y="3368604"/>
            <a:ext cx="2331849" cy="3444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5" y="3193707"/>
            <a:ext cx="2229605" cy="3664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90" y="3609660"/>
            <a:ext cx="2393954" cy="2962518"/>
          </a:xfrm>
          <a:prstGeom prst="rect">
            <a:avLst/>
          </a:prstGeom>
        </p:spPr>
      </p:pic>
      <p:pic>
        <p:nvPicPr>
          <p:cNvPr id="9" name="图片 8" descr="QQ20160414-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10" y="40312"/>
            <a:ext cx="903603" cy="10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24922" y="0"/>
            <a:ext cx="185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Result 1</a:t>
            </a:r>
            <a:endParaRPr kumimoji="1"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62097" y="5188992"/>
            <a:ext cx="318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However, tiger’s nose, mouth are not in place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801" y="5059824"/>
            <a:ext cx="3185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This seems not bad because General Kim and our model have similar facial structures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00" y="1286292"/>
            <a:ext cx="2748100" cy="3400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1089859"/>
            <a:ext cx="2830397" cy="3502617"/>
          </a:xfrm>
          <a:prstGeom prst="rect">
            <a:avLst/>
          </a:prstGeom>
        </p:spPr>
      </p:pic>
      <p:pic>
        <p:nvPicPr>
          <p:cNvPr id="8" name="图片 7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48" y="1628065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3" y="1694583"/>
            <a:ext cx="2888945" cy="2895198"/>
          </a:xfrm>
          <a:prstGeom prst="rect">
            <a:avLst/>
          </a:prstGeom>
        </p:spPr>
      </p:pic>
      <p:pic>
        <p:nvPicPr>
          <p:cNvPr id="3" name="图片 2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38" y="1593667"/>
            <a:ext cx="2996114" cy="2996114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786915" y="1349336"/>
            <a:ext cx="0" cy="3632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358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1402" y="3204300"/>
            <a:ext cx="4446592" cy="346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018855" y="3120969"/>
            <a:ext cx="4546604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25387" y="5392607"/>
            <a:ext cx="82843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                  mapping human’s forehead to tiger’s forehead 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                           human’s face to tiger’s face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			      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human’s nose to tiger’s nose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4164" y="270228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To avoid misplacing –  </a:t>
            </a:r>
          </a:p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  Match facial regions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829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687</Words>
  <Application>Microsoft Macintosh PowerPoint</Application>
  <PresentationFormat>全屏显示(4:3)</PresentationFormat>
  <Paragraphs>150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</vt:lpstr>
      <vt:lpstr> Match Maker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 2 Constrained mapping</vt:lpstr>
      <vt:lpstr>PowerPoint 演示文稿</vt:lpstr>
      <vt:lpstr>Tutte Embedding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Possible Futural Optimizations - Smoothing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Match Maker</dc:title>
  <dc:creator>除雪</dc:creator>
  <cp:lastModifiedBy>除雪</cp:lastModifiedBy>
  <cp:revision>127</cp:revision>
  <dcterms:created xsi:type="dcterms:W3CDTF">2016-04-14T21:18:01Z</dcterms:created>
  <dcterms:modified xsi:type="dcterms:W3CDTF">2016-04-15T20:38:47Z</dcterms:modified>
</cp:coreProperties>
</file>